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59" r:id="rId5"/>
    <p:sldId id="258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380E"/>
    <a:srgbClr val="193A10"/>
    <a:srgbClr val="4E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3"/>
  </p:normalViewPr>
  <p:slideViewPr>
    <p:cSldViewPr snapToGrid="0" snapToObjects="1">
      <p:cViewPr>
        <p:scale>
          <a:sx n="70" d="100"/>
          <a:sy n="70" d="100"/>
        </p:scale>
        <p:origin x="760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A7A7A-1349-774A-9742-BF03B209A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CBA64-AB32-1341-A061-9E4F106B6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988C7-F909-8446-9DB8-494F9611E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9638-0346-2749-8AF0-BF7DE3469902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D30E5-F11F-164D-A0E5-A4DFD984F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E8518-3C4D-EB48-939E-94A76119A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D246-15D7-7A40-BA24-B1D083455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92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1C9AC-6F16-8A49-9A45-60AA0A450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413383-95BF-C247-A88C-7E8CD0D0F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C0FA2-A956-7244-945D-28698DF9A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9638-0346-2749-8AF0-BF7DE3469902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F6859-9348-9143-A87E-BC450B9CC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5AF8C-173A-CB45-95B4-9C4AD84F4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D246-15D7-7A40-BA24-B1D083455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5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121DF5-105E-3441-8F59-DB14B7046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DD3068-AA23-E64D-B00A-20531AA50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F5615-A1D4-794B-A2CB-9C60A3DEB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9638-0346-2749-8AF0-BF7DE3469902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ACF48-1F29-2F4F-94BE-D7ADAD022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106ED-36B7-3941-98D5-8682177E6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D246-15D7-7A40-BA24-B1D083455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04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CE4E1-2AFF-344D-B45A-154017C34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592DF-A2A5-8D4A-B27A-2441EDE49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9DD96-C03E-9344-A8FB-AD6BD2396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9638-0346-2749-8AF0-BF7DE3469902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3247B-D03B-4543-A680-13BE931B6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AA7C7-082E-4C45-B146-4AB5C751B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D246-15D7-7A40-BA24-B1D083455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3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5DA58-924D-4C44-9C0E-3CCFC5145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690B4-6174-0B41-8485-CFF848F3E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CB3C6-5345-5045-892E-DE5C19E0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9638-0346-2749-8AF0-BF7DE3469902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E8B40-8281-CF46-BCB6-4089922C2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A44C1-D32D-A948-8FF7-DAA1736F4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D246-15D7-7A40-BA24-B1D083455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14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F03CB-B20E-634F-8934-CD5E9CCF2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F5D56-0E7F-764B-A0FE-FB4EBF601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EB99E2-1910-5A42-84CA-6E79088D1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E0D9A-45CE-8140-959D-7001566E1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9638-0346-2749-8AF0-BF7DE3469902}" type="datetimeFigureOut">
              <a:rPr lang="en-US" smtClean="0"/>
              <a:t>3/16/21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64CE2-6B16-B14C-A619-2CB7770ED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C3B47-A0AF-044A-AFF5-ED18C8EF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D246-15D7-7A40-BA24-B1D083455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88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6C7A6-1563-5D47-8CB8-7980A6BF0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E42D6-7767-0149-BEC4-D53FA0144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4E7028-6B2A-4549-A864-062B8C520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0F5471-C633-A149-BBD7-706DB61D2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7D6168-AF67-454D-AA78-033B4D9B0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F95ED0-5C2D-1C4F-AC1F-EC9ADB8F6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9638-0346-2749-8AF0-BF7DE3469902}" type="datetimeFigureOut">
              <a:rPr lang="en-US" smtClean="0"/>
              <a:t>3/16/21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216CD5-730F-7E4C-BCE8-EFE95486C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EC317E-A638-1B4D-AFDF-AE5A6C9BB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D246-15D7-7A40-BA24-B1D083455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7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BBFAC-04A0-BD43-8DE5-AFD045197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FA22D6-FB25-6345-BEDE-61E39B687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9638-0346-2749-8AF0-BF7DE3469902}" type="datetimeFigureOut">
              <a:rPr lang="en-US" smtClean="0"/>
              <a:t>3/16/21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A96070-8F39-3441-8AA9-63C4948E6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DCFF47-69D2-4A49-A668-85636AE4B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D246-15D7-7A40-BA24-B1D083455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91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025307-4FF6-E144-8A56-D908EE196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9638-0346-2749-8AF0-BF7DE3469902}" type="datetimeFigureOut">
              <a:rPr lang="en-US" smtClean="0"/>
              <a:t>3/16/21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FB863A-38A3-C141-9D1D-4759BCA17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D2555-DD9A-3F45-BBEB-45A9771A1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D246-15D7-7A40-BA24-B1D083455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34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5DE34-E171-B945-9123-25889ABE8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E97CD-BD68-7C4B-B465-0DA4CEF56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D78D79-38ED-B448-84D2-50EB5198A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F7990-4E91-D241-99BA-194020E85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9638-0346-2749-8AF0-BF7DE3469902}" type="datetimeFigureOut">
              <a:rPr lang="en-US" smtClean="0"/>
              <a:t>3/16/21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684F53-FF74-1A47-993A-27E1CF705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05B1EF-74AC-CF41-B95B-10AE15EE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D246-15D7-7A40-BA24-B1D083455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09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6959B-6F9F-714A-929C-141E481E4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7C8C26-FC7D-8447-BC52-9BBD9DF81C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6A6763-DC01-9148-A256-134EDE9B09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465F9-8896-A742-B9D8-1D7B4B529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09638-0346-2749-8AF0-BF7DE3469902}" type="datetimeFigureOut">
              <a:rPr lang="en-US" smtClean="0"/>
              <a:t>3/16/21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E53C5-2359-7842-931B-1B70363F9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B73855-F438-0B4C-A710-E1F88DA61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FD246-15D7-7A40-BA24-B1D083455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7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9868EF-D6C9-C148-8389-3F6A09D92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20A29-70AC-304D-A918-2926AB5FE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8337E-4DF4-6344-8711-104B315CBC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09638-0346-2749-8AF0-BF7DE3469902}" type="datetimeFigureOut">
              <a:rPr lang="en-US" smtClean="0"/>
              <a:t>3/16/21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B49FD-ED22-1243-8534-3F13B2989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9ADD8-3BDC-9C4F-9F74-D9AF1BCCA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FD246-15D7-7A40-BA24-B1D083455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5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75C77A-D66A-104E-BB81-E4CE40C1C7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065" y="0"/>
            <a:ext cx="10835283" cy="6848856"/>
          </a:xfrm>
          <a:prstGeom prst="rect">
            <a:avLst/>
          </a:prstGeo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F2F6177-7C97-154D-B5DC-5A0DC7D1FF66}"/>
              </a:ext>
            </a:extLst>
          </p:cNvPr>
          <p:cNvSpPr txBox="1">
            <a:spLocks/>
          </p:cNvSpPr>
          <p:nvPr/>
        </p:nvSpPr>
        <p:spPr>
          <a:xfrm>
            <a:off x="1361606" y="241510"/>
            <a:ext cx="9468787" cy="73201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Bodoni MT" panose="020F0502020204030204" pitchFamily="34" charset="0"/>
                <a:cs typeface="Bodoni MT" panose="020F0502020204030204" pitchFamily="34" charset="0"/>
              </a:rPr>
              <a:t>Backpacking with Your Dog!</a:t>
            </a:r>
            <a:endParaRPr lang="en-US" sz="4800" dirty="0">
              <a:solidFill>
                <a:schemeClr val="bg1"/>
              </a:solidFill>
              <a:latin typeface="Bodoni MT" panose="020F0502020204030204" pitchFamily="34" charset="0"/>
              <a:cs typeface="Bodoni M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950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68737779-7EAE-D748-8DDD-5914B9802A96}"/>
              </a:ext>
            </a:extLst>
          </p:cNvPr>
          <p:cNvSpPr/>
          <p:nvPr/>
        </p:nvSpPr>
        <p:spPr>
          <a:xfrm>
            <a:off x="0" y="1000966"/>
            <a:ext cx="4200817" cy="2768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880D162-9663-F34A-A70D-3BFC092F54F9}"/>
              </a:ext>
            </a:extLst>
          </p:cNvPr>
          <p:cNvSpPr/>
          <p:nvPr/>
        </p:nvSpPr>
        <p:spPr>
          <a:xfrm>
            <a:off x="4129090" y="0"/>
            <a:ext cx="806291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AE2186-9122-E949-BC48-F5A23F080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03" y="29287"/>
            <a:ext cx="4148138" cy="971680"/>
          </a:xfrm>
        </p:spPr>
        <p:txBody>
          <a:bodyPr/>
          <a:lstStyle/>
          <a:p>
            <a:r>
              <a:rPr lang="en-US" dirty="0">
                <a:latin typeface="Bodoni MT" panose="02070603080606020203" pitchFamily="18" charset="77"/>
              </a:rPr>
              <a:t>Background: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A0DC8-78E7-A643-A0E4-655350461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287" y="1494615"/>
            <a:ext cx="3916468" cy="4887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Me:</a:t>
            </a:r>
          </a:p>
          <a:p>
            <a:r>
              <a:rPr lang="en-US" dirty="0"/>
              <a:t>Recreational hiker</a:t>
            </a:r>
          </a:p>
          <a:p>
            <a:pPr lvl="1"/>
            <a:r>
              <a:rPr lang="en-US" dirty="0"/>
              <a:t>Day trips</a:t>
            </a:r>
          </a:p>
          <a:p>
            <a:pPr lvl="1"/>
            <a:r>
              <a:rPr lang="en-US" dirty="0"/>
              <a:t>5-10 miles</a:t>
            </a:r>
          </a:p>
          <a:p>
            <a:r>
              <a:rPr lang="en-US" dirty="0"/>
              <a:t>My Dogs:</a:t>
            </a:r>
          </a:p>
          <a:p>
            <a:pPr lvl="1"/>
            <a:r>
              <a:rPr lang="en-US" b="1" dirty="0"/>
              <a:t>Nero</a:t>
            </a:r>
            <a:r>
              <a:rPr lang="en-US" dirty="0"/>
              <a:t> (7 years old)</a:t>
            </a:r>
          </a:p>
          <a:p>
            <a:pPr lvl="1"/>
            <a:r>
              <a:rPr lang="en-US" b="1" dirty="0"/>
              <a:t>Vesta</a:t>
            </a:r>
            <a:r>
              <a:rPr lang="en-US" dirty="0"/>
              <a:t> (5 years old)</a:t>
            </a:r>
          </a:p>
          <a:p>
            <a:pPr lvl="1"/>
            <a:r>
              <a:rPr lang="en-US" b="1" dirty="0"/>
              <a:t>Psyche</a:t>
            </a:r>
            <a:r>
              <a:rPr lang="en-US" dirty="0"/>
              <a:t> (2 years old)</a:t>
            </a:r>
          </a:p>
          <a:p>
            <a:r>
              <a:rPr lang="en-US" dirty="0"/>
              <a:t>All of my dogs earn backpacking titles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E76A98-0C8E-074F-BCEF-DDBC310C25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6350" y="112792"/>
            <a:ext cx="3006568" cy="32283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ACBFC9-5095-0349-8E86-E9BF1A0FF3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5771" y="3471864"/>
            <a:ext cx="4408524" cy="32533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DA370FE-0D00-C64B-B682-5EDB66FC21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9012" y="102480"/>
            <a:ext cx="3652927" cy="30157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9C91A9C-0688-0540-B102-6662DF526E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234" y="3186108"/>
            <a:ext cx="3273834" cy="358196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DF19637-C4EC-984F-84A6-2B5DD89E7865}"/>
              </a:ext>
            </a:extLst>
          </p:cNvPr>
          <p:cNvSpPr txBox="1"/>
          <p:nvPr/>
        </p:nvSpPr>
        <p:spPr>
          <a:xfrm>
            <a:off x="8876181" y="816300"/>
            <a:ext cx="647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Nero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8BD0B5A-6C83-5347-AD06-3641B16D3626}"/>
              </a:ext>
            </a:extLst>
          </p:cNvPr>
          <p:cNvSpPr txBox="1"/>
          <p:nvPr/>
        </p:nvSpPr>
        <p:spPr>
          <a:xfrm>
            <a:off x="11111667" y="211909"/>
            <a:ext cx="69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Vesta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89263CC-81F8-374C-BD9A-B1AA86DD5311}"/>
              </a:ext>
            </a:extLst>
          </p:cNvPr>
          <p:cNvSpPr txBox="1"/>
          <p:nvPr/>
        </p:nvSpPr>
        <p:spPr>
          <a:xfrm>
            <a:off x="7682132" y="4155478"/>
            <a:ext cx="821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Psyche</a:t>
            </a:r>
          </a:p>
        </p:txBody>
      </p:sp>
    </p:spTree>
    <p:extLst>
      <p:ext uri="{BB962C8B-B14F-4D97-AF65-F5344CB8AC3E}">
        <p14:creationId xmlns:p14="http://schemas.microsoft.com/office/powerpoint/2010/main" val="3218070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4855EDA-1FD0-6642-BA19-E08AC0B7A8BC}"/>
              </a:ext>
            </a:extLst>
          </p:cNvPr>
          <p:cNvSpPr/>
          <p:nvPr/>
        </p:nvSpPr>
        <p:spPr>
          <a:xfrm>
            <a:off x="0" y="1115270"/>
            <a:ext cx="4200817" cy="2768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75B1E6-F5A4-B84F-B676-04DFB29B8293}"/>
              </a:ext>
            </a:extLst>
          </p:cNvPr>
          <p:cNvSpPr/>
          <p:nvPr/>
        </p:nvSpPr>
        <p:spPr>
          <a:xfrm>
            <a:off x="4129090" y="0"/>
            <a:ext cx="806291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A0DC8-78E7-A643-A0E4-655350461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0" y="1627359"/>
            <a:ext cx="4033969" cy="50153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Disclaimer: It doesn’t matter what breed!</a:t>
            </a:r>
          </a:p>
          <a:p>
            <a:pPr lvl="1"/>
            <a:r>
              <a:rPr lang="en-US" sz="2000" dirty="0"/>
              <a:t>Packs come in many sizes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Why:</a:t>
            </a:r>
          </a:p>
          <a:p>
            <a:r>
              <a:rPr lang="en-US" sz="2400" dirty="0"/>
              <a:t>Gives your dog a job – more focused, less pulling</a:t>
            </a:r>
          </a:p>
          <a:p>
            <a:r>
              <a:rPr lang="en-US" sz="2400" dirty="0"/>
              <a:t>You don’t have to carry everything!</a:t>
            </a:r>
          </a:p>
          <a:p>
            <a:r>
              <a:rPr lang="en-US" sz="2400" dirty="0"/>
              <a:t>Exercise will ’pack’ more of a punch for your dog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8CA87CB-08BB-4640-B658-64E4A9E3EF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2252" y="128584"/>
            <a:ext cx="3861462" cy="2256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786810-7D6B-574E-8F03-9027C655F7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755" y="3281115"/>
            <a:ext cx="3302813" cy="347486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E3253FC-4321-324A-B1AC-46A03D8C702B}"/>
              </a:ext>
            </a:extLst>
          </p:cNvPr>
          <p:cNvSpPr txBox="1">
            <a:spLocks/>
          </p:cNvSpPr>
          <p:nvPr/>
        </p:nvSpPr>
        <p:spPr>
          <a:xfrm>
            <a:off x="1" y="88192"/>
            <a:ext cx="4129090" cy="1103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Bodoni MT" panose="02070603080606020203" pitchFamily="18" charset="77"/>
              </a:rPr>
              <a:t>Why Backpack with Your Dog?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BF622E4-BE67-444A-BB85-8798DE22FE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5132" y="128338"/>
            <a:ext cx="3534245" cy="30244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0CA92-B236-4745-9F4E-DD82A8DC9F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6800" y="2513231"/>
            <a:ext cx="3829978" cy="421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97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727FEA-3CB1-2940-8374-D653F1C90B85}"/>
              </a:ext>
            </a:extLst>
          </p:cNvPr>
          <p:cNvSpPr/>
          <p:nvPr/>
        </p:nvSpPr>
        <p:spPr>
          <a:xfrm>
            <a:off x="0" y="1131312"/>
            <a:ext cx="4200817" cy="2768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57D432-B7EB-9E4C-83B6-80C9FE0E5E02}"/>
              </a:ext>
            </a:extLst>
          </p:cNvPr>
          <p:cNvSpPr/>
          <p:nvPr/>
        </p:nvSpPr>
        <p:spPr>
          <a:xfrm>
            <a:off x="4129090" y="0"/>
            <a:ext cx="806291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A0DC8-78E7-A643-A0E4-655350461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3" y="1424218"/>
            <a:ext cx="4113126" cy="546586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Make sure your dog is in good health!</a:t>
            </a:r>
          </a:p>
          <a:p>
            <a:r>
              <a:rPr lang="en-US" sz="2400" dirty="0"/>
              <a:t>The Pack</a:t>
            </a:r>
          </a:p>
          <a:p>
            <a:pPr lvl="1"/>
            <a:r>
              <a:rPr lang="en-US" sz="2000" dirty="0" err="1"/>
              <a:t>Wenaha</a:t>
            </a:r>
            <a:r>
              <a:rPr lang="en-US" sz="2000" dirty="0"/>
              <a:t>, </a:t>
            </a:r>
            <a:r>
              <a:rPr lang="en-US" sz="2000" dirty="0" err="1"/>
              <a:t>Ruffwear</a:t>
            </a:r>
            <a:r>
              <a:rPr lang="en-US" sz="2000" dirty="0"/>
              <a:t>, Outward Hound</a:t>
            </a:r>
          </a:p>
          <a:p>
            <a:pPr lvl="1"/>
            <a:r>
              <a:rPr lang="en-US" sz="2000" dirty="0"/>
              <a:t>Should sit on shoulders, not the back</a:t>
            </a:r>
          </a:p>
          <a:p>
            <a:r>
              <a:rPr lang="en-US" sz="2400" dirty="0"/>
              <a:t>Start with something bulky yet light (e.g. rolled up towels) to acclimate them to the extra width, sound, and sensation</a:t>
            </a:r>
          </a:p>
          <a:p>
            <a:r>
              <a:rPr lang="en-US" sz="2400" dirty="0"/>
              <a:t>Gradually increase weight over time – don’t go too fast!</a:t>
            </a:r>
          </a:p>
          <a:p>
            <a:r>
              <a:rPr lang="en-US" sz="2400" dirty="0"/>
              <a:t>Always backpack on natural surfaces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3F2C4-4DA8-8A48-B5E5-03AF0BE51C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243" y="168402"/>
            <a:ext cx="3961106" cy="3158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640BDD-DCC1-714E-981D-F3FEA9A35F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8872" y="3478782"/>
            <a:ext cx="4126905" cy="329102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11FD09C-1ED6-FD48-91F8-5E792B50E16B}"/>
              </a:ext>
            </a:extLst>
          </p:cNvPr>
          <p:cNvSpPr txBox="1">
            <a:spLocks/>
          </p:cNvSpPr>
          <p:nvPr/>
        </p:nvSpPr>
        <p:spPr>
          <a:xfrm>
            <a:off x="1" y="88192"/>
            <a:ext cx="4129090" cy="1103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Bodoni MT" panose="02070603080606020203" pitchFamily="18" charset="77"/>
              </a:rPr>
              <a:t>How to Backpack with Your Dog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3CDA7D-7E9B-3C43-BCAF-33BF3A6650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2176" y="88192"/>
            <a:ext cx="3023151" cy="421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1C066F-7295-4C45-A11F-03D5577E30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3264" y="4468394"/>
            <a:ext cx="3312271" cy="215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43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9D8F46-ED8D-F244-BE91-3819A4FBBC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84" y="0"/>
            <a:ext cx="9428813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4A005-B489-2B49-A9E3-82251D363068}"/>
              </a:ext>
            </a:extLst>
          </p:cNvPr>
          <p:cNvSpPr txBox="1"/>
          <p:nvPr/>
        </p:nvSpPr>
        <p:spPr>
          <a:xfrm>
            <a:off x="9490125" y="718441"/>
            <a:ext cx="272879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The Dog!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Dog backpack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Collapsible Water Bowl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Doo Tube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Poop bags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Orange/pink bandana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Pet Corrector 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My backpack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Microfiber Towel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Hand Sanitizer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Mosquito Deterrent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Umbrella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Kleenex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Garmin/GPS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Foldable Hat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First Aid Kit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Collapsible Hiking Stick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Not Pictured: </a:t>
            </a:r>
            <a:r>
              <a:rPr lang="en-US" dirty="0">
                <a:solidFill>
                  <a:srgbClr val="FFFF00"/>
                </a:solidFill>
              </a:rPr>
              <a:t>dog treats skijoring belt, </a:t>
            </a:r>
            <a:r>
              <a:rPr lang="en-US" dirty="0">
                <a:solidFill>
                  <a:schemeClr val="bg1"/>
                </a:solidFill>
              </a:rPr>
              <a:t>water bottle, Pedialyte, snacks, water shoes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F42E2-A84B-BC41-BF99-3B9324F9E93A}"/>
              </a:ext>
            </a:extLst>
          </p:cNvPr>
          <p:cNvSpPr txBox="1"/>
          <p:nvPr/>
        </p:nvSpPr>
        <p:spPr>
          <a:xfrm>
            <a:off x="6053526" y="475188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E817D7-E3EF-D647-B384-2810637EDC7D}"/>
              </a:ext>
            </a:extLst>
          </p:cNvPr>
          <p:cNvSpPr txBox="1"/>
          <p:nvPr/>
        </p:nvSpPr>
        <p:spPr>
          <a:xfrm>
            <a:off x="7436058" y="417683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38F32A-30EA-AB42-89A1-00FB7256AB1F}"/>
              </a:ext>
            </a:extLst>
          </p:cNvPr>
          <p:cNvSpPr txBox="1"/>
          <p:nvPr/>
        </p:nvSpPr>
        <p:spPr>
          <a:xfrm>
            <a:off x="8463469" y="38679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3293C0-BEEB-A248-857D-6AFFB32A2AA8}"/>
              </a:ext>
            </a:extLst>
          </p:cNvPr>
          <p:cNvSpPr txBox="1"/>
          <p:nvPr/>
        </p:nvSpPr>
        <p:spPr>
          <a:xfrm>
            <a:off x="5636300" y="2743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02E489-672D-374E-9216-1B4E4CC1ABFB}"/>
              </a:ext>
            </a:extLst>
          </p:cNvPr>
          <p:cNvSpPr txBox="1"/>
          <p:nvPr/>
        </p:nvSpPr>
        <p:spPr>
          <a:xfrm>
            <a:off x="9081219" y="518117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EC8706-521E-EC4E-A3A0-71690B3436AE}"/>
              </a:ext>
            </a:extLst>
          </p:cNvPr>
          <p:cNvSpPr txBox="1"/>
          <p:nvPr/>
        </p:nvSpPr>
        <p:spPr>
          <a:xfrm>
            <a:off x="9199977" y="580283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E3D4B9-3CAE-0F49-9AB8-95865D6AB13F}"/>
              </a:ext>
            </a:extLst>
          </p:cNvPr>
          <p:cNvSpPr txBox="1"/>
          <p:nvPr/>
        </p:nvSpPr>
        <p:spPr>
          <a:xfrm>
            <a:off x="6785284" y="518117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6F2098-6EB7-A649-B32C-4BEE66FCD7A7}"/>
              </a:ext>
            </a:extLst>
          </p:cNvPr>
          <p:cNvSpPr txBox="1"/>
          <p:nvPr/>
        </p:nvSpPr>
        <p:spPr>
          <a:xfrm>
            <a:off x="7302702" y="63258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E18DC6-16D0-974F-B689-2ACA1E140D81}"/>
              </a:ext>
            </a:extLst>
          </p:cNvPr>
          <p:cNvSpPr txBox="1"/>
          <p:nvPr/>
        </p:nvSpPr>
        <p:spPr>
          <a:xfrm>
            <a:off x="5175664" y="512121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515281-61A6-FF4B-97E3-7EE42D42C2F4}"/>
              </a:ext>
            </a:extLst>
          </p:cNvPr>
          <p:cNvSpPr txBox="1"/>
          <p:nvPr/>
        </p:nvSpPr>
        <p:spPr>
          <a:xfrm>
            <a:off x="2374054" y="514577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DC8B08-A507-DE4C-9428-DC4787940C5C}"/>
              </a:ext>
            </a:extLst>
          </p:cNvPr>
          <p:cNvSpPr txBox="1"/>
          <p:nvPr/>
        </p:nvSpPr>
        <p:spPr>
          <a:xfrm>
            <a:off x="1484026" y="2743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F6A90D-222D-A24E-8CAF-ED8BC32C60F4}"/>
              </a:ext>
            </a:extLst>
          </p:cNvPr>
          <p:cNvSpPr txBox="1"/>
          <p:nvPr/>
        </p:nvSpPr>
        <p:spPr>
          <a:xfrm>
            <a:off x="3479277" y="35905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AADE35-C10E-7648-AC8E-D84CE4678396}"/>
              </a:ext>
            </a:extLst>
          </p:cNvPr>
          <p:cNvSpPr txBox="1"/>
          <p:nvPr/>
        </p:nvSpPr>
        <p:spPr>
          <a:xfrm>
            <a:off x="4876474" y="27892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24DBCB-8871-E444-AB45-AEAA003C34C9}"/>
              </a:ext>
            </a:extLst>
          </p:cNvPr>
          <p:cNvSpPr txBox="1"/>
          <p:nvPr/>
        </p:nvSpPr>
        <p:spPr>
          <a:xfrm>
            <a:off x="6791164" y="29121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90DBE0-746C-7343-A7A5-E524E4DFFBD1}"/>
              </a:ext>
            </a:extLst>
          </p:cNvPr>
          <p:cNvSpPr txBox="1"/>
          <p:nvPr/>
        </p:nvSpPr>
        <p:spPr>
          <a:xfrm>
            <a:off x="3229115" y="23263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879A74-69BD-E944-BA0A-09F155864994}"/>
              </a:ext>
            </a:extLst>
          </p:cNvPr>
          <p:cNvSpPr txBox="1"/>
          <p:nvPr/>
        </p:nvSpPr>
        <p:spPr>
          <a:xfrm>
            <a:off x="9458796" y="104933"/>
            <a:ext cx="2775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Hiking Supplies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2FDBBB-8F23-2941-9267-A1A23EBDFEB5}"/>
              </a:ext>
            </a:extLst>
          </p:cNvPr>
          <p:cNvSpPr txBox="1"/>
          <p:nvPr/>
        </p:nvSpPr>
        <p:spPr>
          <a:xfrm>
            <a:off x="4549155" y="38075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F16F77-D0AE-2B45-B23C-395CDAB3FC0D}"/>
              </a:ext>
            </a:extLst>
          </p:cNvPr>
          <p:cNvSpPr txBox="1"/>
          <p:nvPr/>
        </p:nvSpPr>
        <p:spPr>
          <a:xfrm>
            <a:off x="7026272" y="17983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25447E-F651-554B-95A4-B905F32ED11B}"/>
              </a:ext>
            </a:extLst>
          </p:cNvPr>
          <p:cNvSpPr txBox="1"/>
          <p:nvPr/>
        </p:nvSpPr>
        <p:spPr>
          <a:xfrm>
            <a:off x="4211713" y="3203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F6A2E4-F66B-A94D-812F-1CE4A2736B39}"/>
              </a:ext>
            </a:extLst>
          </p:cNvPr>
          <p:cNvSpPr txBox="1"/>
          <p:nvPr/>
        </p:nvSpPr>
        <p:spPr>
          <a:xfrm>
            <a:off x="7597714" y="34910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861506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E52AC-41E7-9547-A8E3-F9FF72AFC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25" y="0"/>
            <a:ext cx="722793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EDF8C2-8963-6E4D-A920-668C714E5AC2}"/>
              </a:ext>
            </a:extLst>
          </p:cNvPr>
          <p:cNvSpPr txBox="1"/>
          <p:nvPr/>
        </p:nvSpPr>
        <p:spPr>
          <a:xfrm>
            <a:off x="7876674" y="1925054"/>
            <a:ext cx="38821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odoni MT" panose="02070603080606020203" pitchFamily="18" charset="77"/>
              </a:rPr>
              <a:t>Happy Hiking!</a:t>
            </a:r>
          </a:p>
          <a:p>
            <a:pPr algn="ctr"/>
            <a:endParaRPr lang="en-US" sz="3600" dirty="0">
              <a:latin typeface="Bodoni MT" panose="02070603080606020203" pitchFamily="18" charset="77"/>
            </a:endParaRPr>
          </a:p>
          <a:p>
            <a:pPr algn="ctr"/>
            <a:r>
              <a:rPr lang="en-US" sz="3600" dirty="0">
                <a:latin typeface="Bodoni MT" panose="02070603080606020203" pitchFamily="18" charset="77"/>
              </a:rPr>
              <a:t>And ALWAYS leash your dogs.</a:t>
            </a:r>
          </a:p>
        </p:txBody>
      </p:sp>
    </p:spTree>
    <p:extLst>
      <p:ext uri="{BB962C8B-B14F-4D97-AF65-F5344CB8AC3E}">
        <p14:creationId xmlns:p14="http://schemas.microsoft.com/office/powerpoint/2010/main" val="745930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256</Words>
  <Application>Microsoft Macintosh PowerPoint</Application>
  <PresentationFormat>Widescreen</PresentationFormat>
  <Paragraphs>71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Bodoni MT</vt:lpstr>
      <vt:lpstr>Calibri</vt:lpstr>
      <vt:lpstr>Calibri Light</vt:lpstr>
      <vt:lpstr>Office Theme</vt:lpstr>
      <vt:lpstr>PowerPoint Presentation</vt:lpstr>
      <vt:lpstr>Background: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Hiking with Your Dogs!</dc:title>
  <dc:creator>Julia Berquist</dc:creator>
  <cp:lastModifiedBy>Julia Berquist</cp:lastModifiedBy>
  <cp:revision>16</cp:revision>
  <dcterms:created xsi:type="dcterms:W3CDTF">2021-03-15T22:04:23Z</dcterms:created>
  <dcterms:modified xsi:type="dcterms:W3CDTF">2021-03-16T17:16:14Z</dcterms:modified>
</cp:coreProperties>
</file>